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4FD1C-6F10-4BA4-8AA2-55AED4F5C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17F08E-15EE-4C6F-A081-0257B3CD6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2D999-EDF3-41D9-84D2-B0DCF75B9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59898-37FC-4C53-A4F3-CF579F156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635A5-56FB-4D2B-8B55-665A7800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644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D6247-E224-462C-857D-5BBABC7AA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559B2-38B8-4208-9D15-4B014D593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A8C30-510B-473A-BCD1-F72146A6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0053E-0F2D-49C3-A833-8F574A79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10D8A-1202-482E-8DE9-0B620C6E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395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7A400D-760D-4DE3-B803-EA891F8118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842FE-394F-45F7-854B-A6DC9646A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2C681-9C82-406E-944E-0D548E28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A022B-E956-4EA7-ACF1-22FB60EF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8AC6E-364D-4087-A55D-D0967B85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4595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9DC7D-09EB-4EDA-9FDD-7589B826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0FEF3-692A-4C52-AFAE-BF7616EB0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86C3A-84B4-4CB8-81DC-EBDC223B3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7B26E-4DFA-4A8A-A3BD-07B73460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F07F4-6D22-48D0-9B5D-D845200FF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817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243F9-61BD-442C-A5CB-7B8F44B5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FBF27-47AA-411E-865F-5B0EF2E38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98E02-C30B-4BDF-86D1-A5CBD26EB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9A0A3-B25D-4B56-BDF0-9608CF0DE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FE770-3741-4567-8E46-8FF5DCCD3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766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8AF93-DF2F-479D-8056-01E394A9D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B687B-818F-4E5E-86EB-7549CE119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7944D-A81F-487F-B7DC-1185779B0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98D3E-C9AC-4EA4-BE22-319048D8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F7CD7-9FF1-42C2-8C12-7A40520EA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EAF80B-9B37-4FFF-8DAF-C625BE0F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796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4D91-3E01-4364-9676-EE188EB3E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7C08B-362B-4B80-9EFD-411879F03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808EC-DA8B-478C-ADAD-F4DC11B33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DD11A-F8FB-4BF4-8A01-366D0102F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045D4B-E622-4669-8F28-D7ECC56D0B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843771-A83F-4FDB-A9DF-0D1E0C0A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2EF5AA-826C-48C0-ACF7-7CD9ABCC9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E8B3D7-188B-4E35-8150-3544BE5C7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336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9DD8E-D53D-45C0-AA6A-5E3B29CD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0A286E-F53C-46ED-A7B8-16A04410A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FF516-7EBC-4F45-861B-6C9BB9B4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49CFB0-7067-4F74-9BDC-CA2C71E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4072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0A8411-6034-4880-88A8-CBC831DA3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333E5F-DED8-4ABC-8587-4976A1DEA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43CF-2686-4E19-AD61-4ADCC6BBD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1978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CE38-6B90-41F1-91AC-1CE7F17E1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C644A-99DB-4308-9597-5B42D079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36A9F-8FE9-4CD4-A78B-A5D6EA570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937045-DBB1-40E3-9D09-B02F0E20A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A1FF8-B75E-47AB-B8AC-14E5D26F7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84875F-6FAF-4F46-8C12-056559F2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530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E9136-B5F0-4EDF-8DF9-42E6971F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390A73-8EC6-4D47-A951-276B2EDFA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8E8FF-4C1A-4B52-A3C6-08610C947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D1FAC-720C-48CE-B5E2-4C90E34DB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09808-B74E-454B-9D5D-8258879A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C1705-0960-484F-AA4C-86D520AC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87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7EAF4-C7A5-4F11-8219-11246FA3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D4E03-A608-4A6B-936F-A896FEAE7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76AE3-E265-4F9E-9AB8-D21E44CBDF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6C993-E580-488A-9E7D-6CC3ACDEA764}" type="datetimeFigureOut">
              <a:rPr lang="en-ZA" smtClean="0"/>
              <a:t>2021/04/20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F7126-AC13-46B5-99B7-D4A084D97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A9E90-0FC7-43F9-86D1-E01FC17141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AF698-B73E-4B6E-A7D0-31485623D58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4126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EF7-EE30-4304-A626-150201ACFF21}"/>
              </a:ext>
            </a:extLst>
          </p:cNvPr>
          <p:cNvSpPr/>
          <p:nvPr/>
        </p:nvSpPr>
        <p:spPr>
          <a:xfrm>
            <a:off x="3048000" y="2428240"/>
            <a:ext cx="6238240" cy="14427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EB23BC-8907-42B1-8151-4CE586243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550159"/>
            <a:ext cx="6238240" cy="959803"/>
          </a:xfrm>
        </p:spPr>
        <p:txBody>
          <a:bodyPr>
            <a:normAutofit/>
          </a:bodyPr>
          <a:lstStyle/>
          <a:p>
            <a:r>
              <a:rPr lang="en-ZA" sz="4800">
                <a:solidFill>
                  <a:schemeClr val="bg1"/>
                </a:solidFill>
                <a:latin typeface="Arial Rounded MT Bold" panose="020F0704030504030204" pitchFamily="34" charset="0"/>
              </a:rPr>
              <a:t>Future Eagles</a:t>
            </a:r>
            <a:endParaRPr lang="en-ZA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3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Logos</Template>
  <TotalTime>116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Future Eagles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Foodvest</dc:title>
  <dc:creator>Petse, Masande, (Miss) (s216048362)</dc:creator>
  <cp:lastModifiedBy>Petse, Masande, (Miss) (s216048362)</cp:lastModifiedBy>
  <cp:revision>2</cp:revision>
  <dcterms:created xsi:type="dcterms:W3CDTF">2021-04-20T10:50:08Z</dcterms:created>
  <dcterms:modified xsi:type="dcterms:W3CDTF">2021-04-20T12:47:04Z</dcterms:modified>
</cp:coreProperties>
</file>